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9" r:id="rId2"/>
    <p:sldId id="313" r:id="rId3"/>
    <p:sldId id="260" r:id="rId4"/>
    <p:sldId id="261" r:id="rId5"/>
    <p:sldId id="262" r:id="rId6"/>
    <p:sldId id="317" r:id="rId7"/>
    <p:sldId id="298" r:id="rId8"/>
    <p:sldId id="288" r:id="rId9"/>
    <p:sldId id="267" r:id="rId10"/>
    <p:sldId id="318" r:id="rId11"/>
    <p:sldId id="279" r:id="rId12"/>
    <p:sldId id="312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4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09ECC-49BE-43E1-B957-77D8D64FB0E1}" type="datetimeFigureOut">
              <a:rPr lang="de-DE" smtClean="0"/>
              <a:t>15.03.2021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F41DC5-AC22-40E0-8EF9-51E4481B4FB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9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Gemeinsamkeit: Separation und Stadtentwicklung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388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EC03E-E338-46F4-97B2-04B2007BB37F}" type="slidenum">
              <a:rPr lang="de-DE" smtClean="0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97384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EC03E-E338-46F4-97B2-04B2007BB37F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5983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EC03E-E338-46F4-97B2-04B2007BB37F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286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4" name="Gerader Verbinder 3"/>
          <p:cNvCxnSpPr/>
          <p:nvPr userDrawn="1"/>
        </p:nvCxnSpPr>
        <p:spPr>
          <a:xfrm>
            <a:off x="723900" y="6248400"/>
            <a:ext cx="9067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ADFC-Fahrradklima-Test 2020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F59E42C7-CEDB-448C-888D-573DFED53BE0}" type="slidenum">
              <a:rPr lang="de-DE" smtClean="0"/>
              <a:pPr/>
              <a:t>‹Nr.›</a:t>
            </a:fld>
            <a:r>
              <a:rPr lang="de-DE" smtClean="0"/>
              <a:t>  |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5741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ADFC-Fahrradklima-Test 2020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F59E42C7-CEDB-448C-888D-573DFED53BE0}" type="slidenum">
              <a:rPr lang="de-DE" smtClean="0"/>
              <a:pPr/>
              <a:t>‹Nr.›</a:t>
            </a:fld>
            <a:r>
              <a:rPr lang="de-DE" smtClean="0"/>
              <a:t>  |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1374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703" y="2495550"/>
            <a:ext cx="12216000" cy="4382495"/>
          </a:xfrm>
          <a:prstGeom prst="rect">
            <a:avLst/>
          </a:prstGeom>
        </p:spPr>
      </p:pic>
      <p:sp>
        <p:nvSpPr>
          <p:cNvPr id="839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89991" y="782639"/>
            <a:ext cx="10363200" cy="1609725"/>
          </a:xfrm>
        </p:spPr>
        <p:txBody>
          <a:bodyPr wrap="square" anchor="b"/>
          <a:lstStyle>
            <a:lvl1pPr>
              <a:lnSpc>
                <a:spcPts val="8000"/>
              </a:lnSpc>
              <a:defRPr sz="5333" b="0">
                <a:solidFill>
                  <a:srgbClr val="004B7C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189991" y="2596199"/>
            <a:ext cx="8534400" cy="1752600"/>
          </a:xfrm>
        </p:spPr>
        <p:txBody>
          <a:bodyPr tIns="180000"/>
          <a:lstStyle>
            <a:lvl1pPr defTabSz="1164138">
              <a:lnSpc>
                <a:spcPts val="3733"/>
              </a:lnSpc>
              <a:buClr>
                <a:srgbClr val="F0C200"/>
              </a:buClr>
              <a:buFont typeface="Arial Narrow" pitchFamily="34" charset="0"/>
              <a:buNone/>
              <a:defRPr sz="3200" b="0">
                <a:solidFill>
                  <a:srgbClr val="004B7C"/>
                </a:solidFill>
              </a:defRPr>
            </a:lvl1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5790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838200" y="6237873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ADFC-Fahrradklima-Test 2020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2C7-CEDB-448C-888D-573DFED53B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336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28000" y="504000"/>
            <a:ext cx="10515600" cy="835025"/>
          </a:xfrm>
          <a:prstGeom prst="rect">
            <a:avLst/>
          </a:prstGeom>
        </p:spPr>
        <p:txBody>
          <a:bodyPr vert="horz" lIns="0" tIns="45720" rIns="9144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514475"/>
            <a:ext cx="10515600" cy="4662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Formatvorlagen des Textmasters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372351" y="6228348"/>
            <a:ext cx="2285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4B7C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838200" y="623787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4B7C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 smtClean="0"/>
              <a:t>ADFC-Fahrradklima-Test 2020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381874" y="6237873"/>
            <a:ext cx="7715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4B7C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 smtClean="0"/>
              <a:t>|  </a:t>
            </a:r>
            <a:fld id="{F59E42C7-CEDB-448C-888D-573DFED53BE0}" type="slidenum">
              <a:rPr lang="de-DE" smtClean="0"/>
              <a:pPr/>
              <a:t>‹Nr.›</a:t>
            </a:fld>
            <a:r>
              <a:rPr lang="de-DE" dirty="0" smtClean="0"/>
              <a:t>  |</a:t>
            </a:r>
            <a:endParaRPr lang="de-DE" dirty="0"/>
          </a:p>
        </p:txBody>
      </p:sp>
      <p:cxnSp>
        <p:nvCxnSpPr>
          <p:cNvPr id="8" name="Gerader Verbinder 7"/>
          <p:cNvCxnSpPr/>
          <p:nvPr userDrawn="1"/>
        </p:nvCxnSpPr>
        <p:spPr>
          <a:xfrm>
            <a:off x="695325" y="1304925"/>
            <a:ext cx="107632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 userDrawn="1"/>
        </p:nvCxnSpPr>
        <p:spPr>
          <a:xfrm>
            <a:off x="723900" y="6248400"/>
            <a:ext cx="9067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302" y="6059967"/>
            <a:ext cx="1676396" cy="62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810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2" r:id="rId3"/>
    <p:sldLayoutId id="2147483664" r:id="rId4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4B7C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4B7C"/>
          </a:solidFill>
          <a:latin typeface="Arial Narrow" panose="020B0606020202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4B7C"/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4B7C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4B7C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4B7C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Saskia.ellenbeck@adfc.d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ctrTitle"/>
          </p:nvPr>
        </p:nvSpPr>
        <p:spPr>
          <a:xfrm>
            <a:off x="1130724" y="1282172"/>
            <a:ext cx="10363200" cy="1609725"/>
          </a:xfrm>
        </p:spPr>
        <p:txBody>
          <a:bodyPr lIns="0">
            <a:normAutofit fontScale="90000"/>
          </a:bodyPr>
          <a:lstStyle/>
          <a:p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Best </a:t>
            </a:r>
            <a:r>
              <a:rPr lang="de-DE" dirty="0"/>
              <a:t>Practice Beispiele für mehr Radverkehr – Von </a:t>
            </a:r>
            <a:r>
              <a:rPr lang="de-DE" dirty="0" smtClean="0"/>
              <a:t>Vorreiter(*innen) </a:t>
            </a:r>
            <a:r>
              <a:rPr lang="de-DE" dirty="0"/>
              <a:t>lernen! </a:t>
            </a:r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>
          <a:xfrm>
            <a:off x="1130724" y="3129599"/>
            <a:ext cx="8534400" cy="1752600"/>
          </a:xfrm>
        </p:spPr>
        <p:txBody>
          <a:bodyPr lIns="0"/>
          <a:lstStyle/>
          <a:p>
            <a:r>
              <a:rPr lang="de-DE" dirty="0" smtClean="0"/>
              <a:t>Saskia Ellenbeck</a:t>
            </a:r>
          </a:p>
          <a:p>
            <a:r>
              <a:rPr lang="de-DE" dirty="0" smtClean="0"/>
              <a:t>Leiterin Wissensmanagement ADFC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0324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 D: Pocket Park in Berlin-Neukölln</a:t>
            </a:r>
            <a:endParaRPr lang="de-DE" dirty="0"/>
          </a:p>
        </p:txBody>
      </p:sp>
      <p:pic>
        <p:nvPicPr>
          <p:cNvPr id="4" name="Google Shape;294;p34"/>
          <p:cNvPicPr>
            <a:picLocks noGrp="1" noChangeAspect="1"/>
          </p:cNvPicPr>
          <p:nvPr>
            <p:ph idx="1"/>
          </p:nvPr>
        </p:nvPicPr>
        <p:blipFill>
          <a:blip r:embed="rId2">
            <a:lum/>
            <a:alphaModFix/>
          </a:blip>
          <a:srcRect t="9736" b="16711"/>
          <a:stretch>
            <a:fillRect/>
          </a:stretch>
        </p:blipFill>
        <p:spPr>
          <a:xfrm>
            <a:off x="1870033" y="1446741"/>
            <a:ext cx="8451933" cy="46624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ADFC-Fahrradklima-Test 2020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F59E42C7-CEDB-448C-888D-573DFED53BE0}" type="slidenum">
              <a:rPr lang="de-DE" smtClean="0"/>
              <a:pPr/>
              <a:t>10</a:t>
            </a:fld>
            <a:r>
              <a:rPr lang="de-DE" smtClean="0"/>
              <a:t>  |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3901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Lessons</a:t>
            </a:r>
            <a:r>
              <a:rPr lang="de-DE" dirty="0" smtClean="0"/>
              <a:t> </a:t>
            </a:r>
            <a:r>
              <a:rPr lang="de-DE" dirty="0" err="1" smtClean="0"/>
              <a:t>learned</a:t>
            </a:r>
            <a:r>
              <a:rPr lang="de-DE" dirty="0" smtClean="0"/>
              <a:t>!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Schnelle Umsetzung UND Sicherheit ist möglich</a:t>
            </a:r>
          </a:p>
          <a:p>
            <a:pPr lvl="1"/>
            <a:r>
              <a:rPr lang="de-DE" dirty="0" err="1" smtClean="0"/>
              <a:t>Protected</a:t>
            </a:r>
            <a:r>
              <a:rPr lang="de-DE" dirty="0" smtClean="0"/>
              <a:t> Bike Lanes (PBL) an Hauptverkehrsstraßen</a:t>
            </a:r>
          </a:p>
          <a:p>
            <a:pPr lvl="1"/>
            <a:r>
              <a:rPr lang="de-DE" dirty="0" smtClean="0"/>
              <a:t>Modale Filter in verkehrsberuhigten Gebieten und Stadtquartieren</a:t>
            </a:r>
          </a:p>
          <a:p>
            <a:pPr lvl="1"/>
            <a:r>
              <a:rPr lang="de-DE" dirty="0" smtClean="0"/>
              <a:t>Neue Plätze für Nachbarschaft und Lebensqualität</a:t>
            </a:r>
          </a:p>
          <a:p>
            <a:pPr marL="457200" lvl="1" indent="0">
              <a:buNone/>
            </a:pPr>
            <a:endParaRPr lang="de-DE" dirty="0" smtClean="0"/>
          </a:p>
          <a:p>
            <a:r>
              <a:rPr lang="de-DE" dirty="0" smtClean="0"/>
              <a:t>Narrativ „Lebenswerte Stadt“ statt nur Radverkehr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ADFC-Fahrradklima-Test 2020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F59E42C7-CEDB-448C-888D-573DFED53BE0}" type="slidenum">
              <a:rPr lang="de-DE" smtClean="0"/>
              <a:pPr/>
              <a:t>11</a:t>
            </a:fld>
            <a:r>
              <a:rPr lang="de-DE" smtClean="0"/>
              <a:t>  |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108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939186" y="1329303"/>
            <a:ext cx="102861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000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 algn="ctr"/>
            <a:endParaRPr lang="de-DE" sz="2000" dirty="0" smtClean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1979729" y="1566591"/>
            <a:ext cx="70729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4000" dirty="0">
                <a:solidFill>
                  <a:schemeClr val="tx2"/>
                </a:solidFill>
                <a:latin typeface="Arial Narrow" panose="020B0606020202030204" pitchFamily="34" charset="0"/>
              </a:rPr>
              <a:t>Vielen Dank für die Aufmerksamkeit! </a:t>
            </a:r>
          </a:p>
        </p:txBody>
      </p:sp>
      <p:pic>
        <p:nvPicPr>
          <p:cNvPr id="8195" name="Picture 3" descr="\\192.168.10.101\BE_Arbeitsbereiche\Marketing und Kommunikation\Corporate Design\Illustrationen\Illustrationen_Infrastrukturbroschüre\adfc-angela-merkel-illustrati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165" y="2151366"/>
            <a:ext cx="4352663" cy="403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1375954" y="3135085"/>
            <a:ext cx="57563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000" dirty="0" smtClean="0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ADFC Akademie Online-Seminar zu Superblocks (Barcelona) und Flächenumwidmung (Paris) am 25.3.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sz="2000" dirty="0">
              <a:solidFill>
                <a:schemeClr val="tx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000" dirty="0" smtClean="0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Alle Informationen zu Internationalen Best Practice Beispielen und ihre Anwendbarkeit im deutschen Kontext unter </a:t>
            </a:r>
            <a:r>
              <a:rPr lang="de-DE" sz="2000" u="sng" dirty="0" smtClean="0">
                <a:solidFill>
                  <a:schemeClr val="accent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adfc.de/</a:t>
            </a:r>
            <a:r>
              <a:rPr lang="de-DE" sz="2000" u="sng" dirty="0" err="1" smtClean="0">
                <a:solidFill>
                  <a:schemeClr val="accent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innorad</a:t>
            </a:r>
            <a:endParaRPr lang="de-DE" sz="2000" u="sng" dirty="0" smtClean="0">
              <a:solidFill>
                <a:schemeClr val="accent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sz="2000" u="sng" dirty="0">
              <a:solidFill>
                <a:schemeClr val="accent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000" dirty="0" smtClean="0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Kontakt unter </a:t>
            </a:r>
            <a:r>
              <a:rPr lang="de-DE" sz="2000" dirty="0" smtClean="0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4"/>
              </a:rPr>
              <a:t>Saskia.ellenbeck@adfc.de</a:t>
            </a:r>
            <a:endParaRPr lang="de-DE" sz="2000" dirty="0" smtClean="0">
              <a:solidFill>
                <a:schemeClr val="tx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sz="2000" dirty="0" smtClean="0">
              <a:solidFill>
                <a:schemeClr val="tx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endParaRPr lang="de-DE" sz="2000" dirty="0">
              <a:solidFill>
                <a:schemeClr val="tx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 smtClean="0"/>
              <a:t>16.03.2021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ADFC-Fahrradklima-Test 2020</a:t>
            </a:r>
            <a:endParaRPr 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2C7-CEDB-448C-888D-573DFED53BE0}" type="slidenum">
              <a:rPr lang="de-DE" smtClean="0"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993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lIns="0" anchor="ctr" anchorCtr="0"/>
          <a:lstStyle/>
          <a:p>
            <a:r>
              <a:rPr lang="de-DE" dirty="0" smtClean="0"/>
              <a:t>#</a:t>
            </a:r>
            <a:r>
              <a:rPr lang="de-DE" dirty="0" err="1" smtClean="0"/>
              <a:t>radklima</a:t>
            </a:r>
            <a:r>
              <a:rPr lang="de-DE" dirty="0" smtClean="0"/>
              <a:t>: was wichtig ist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388" y="1514475"/>
            <a:ext cx="7889224" cy="4662488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ADFC-Fahrradklima-Test 2020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F59E42C7-CEDB-448C-888D-573DFED53BE0}" type="slidenum">
              <a:rPr lang="de-DE" smtClean="0"/>
              <a:pPr/>
              <a:t>2</a:t>
            </a:fld>
            <a:r>
              <a:rPr lang="de-DE" smtClean="0"/>
              <a:t>  |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839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Erfolgreiche Fahrradstädte: NL und Kopenhagen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72" b="13193"/>
          <a:stretch/>
        </p:blipFill>
        <p:spPr>
          <a:xfrm>
            <a:off x="1718733" y="1498600"/>
            <a:ext cx="8260644" cy="4638049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ADFC-Fahrradklima-Test 2020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F59E42C7-CEDB-448C-888D-573DFED53BE0}" type="slidenum">
              <a:rPr lang="de-DE" smtClean="0"/>
              <a:pPr/>
              <a:t>3</a:t>
            </a:fld>
            <a:r>
              <a:rPr lang="de-DE" smtClean="0"/>
              <a:t>  |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2360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Erfolgreiche Fahrradstädte 2.0</a:t>
            </a:r>
            <a:endParaRPr lang="de-DE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4" t="12916" r="6968" b="6821"/>
          <a:stretch/>
        </p:blipFill>
        <p:spPr>
          <a:xfrm>
            <a:off x="228600" y="1633008"/>
            <a:ext cx="5469467" cy="4139561"/>
          </a:xfrm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8" r="41330"/>
          <a:stretch/>
        </p:blipFill>
        <p:spPr>
          <a:xfrm>
            <a:off x="5992095" y="1633008"/>
            <a:ext cx="6005171" cy="4141258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ADFC-Fahrradklima-Test 2020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F59E42C7-CEDB-448C-888D-573DFED53BE0}" type="slidenum">
              <a:rPr lang="de-DE" smtClean="0"/>
              <a:pPr/>
              <a:t>4</a:t>
            </a:fld>
            <a:r>
              <a:rPr lang="de-DE" smtClean="0"/>
              <a:t>  |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4475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Quick </a:t>
            </a:r>
            <a:r>
              <a:rPr lang="de-DE" dirty="0" err="1" smtClean="0"/>
              <a:t>Build</a:t>
            </a:r>
            <a:r>
              <a:rPr lang="de-DE" dirty="0" smtClean="0"/>
              <a:t> Infrastruktur: PBLs in New York</a:t>
            </a:r>
            <a:endParaRPr lang="de-DE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5427" y="1777999"/>
            <a:ext cx="6061171" cy="4349149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6335486" y="1612486"/>
            <a:ext cx="5627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400" b="1" dirty="0" smtClean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endParaRPr lang="de-DE" sz="2400" dirty="0" smtClean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598" y="3952573"/>
            <a:ext cx="5717304" cy="208681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267" y="1508965"/>
            <a:ext cx="3141132" cy="2355849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ADFC-Fahrradklima-Test 2020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F59E42C7-CEDB-448C-888D-573DFED53BE0}" type="slidenum">
              <a:rPr lang="de-DE" smtClean="0"/>
              <a:pPr/>
              <a:t>5</a:t>
            </a:fld>
            <a:r>
              <a:rPr lang="de-DE" smtClean="0"/>
              <a:t>  |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7844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Quick </a:t>
            </a:r>
            <a:r>
              <a:rPr lang="de-DE" dirty="0" err="1" smtClean="0"/>
              <a:t>Build</a:t>
            </a:r>
            <a:r>
              <a:rPr lang="de-DE" dirty="0" smtClean="0"/>
              <a:t> Infrastruktur: Modale Filter in London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Beispiel London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6335486" y="1612486"/>
            <a:ext cx="5627914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400" b="1" dirty="0" smtClean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80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Dienen zur </a:t>
            </a:r>
            <a:r>
              <a:rPr lang="de-DE" sz="2800" dirty="0">
                <a:solidFill>
                  <a:schemeClr val="tx2"/>
                </a:solidFill>
                <a:latin typeface="Arial Narrow" panose="020B0606020202030204" pitchFamily="34" charset="0"/>
              </a:rPr>
              <a:t>qualitativen Aufwertung des Radverkehrs in (Wohn-)Quartieren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800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80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Verbessern Sicherheit </a:t>
            </a:r>
            <a:r>
              <a:rPr lang="de-DE" sz="2800" dirty="0">
                <a:solidFill>
                  <a:schemeClr val="tx2"/>
                </a:solidFill>
                <a:latin typeface="Arial Narrow" panose="020B0606020202030204" pitchFamily="34" charset="0"/>
              </a:rPr>
              <a:t>und Komfort für </a:t>
            </a:r>
            <a:r>
              <a:rPr lang="de-DE" sz="280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Radfahrende</a:t>
            </a:r>
          </a:p>
          <a:p>
            <a:endParaRPr lang="de-DE" sz="2400" dirty="0" smtClean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Picture 2" descr="\\192.168.10.101\BE_Arbeitsbereiche\Verkehr_Interessenvertretung\21 Projekte\1 geförderte Projekte\2 InnoRad\04. International Best Practice\Fotos\Fotos_London\Website\waltham\IMG_56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462742"/>
            <a:ext cx="5835830" cy="43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ADFC-Fahrradklima-Test 2020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F59E42C7-CEDB-448C-888D-573DFED53BE0}" type="slidenum">
              <a:rPr lang="de-DE" smtClean="0"/>
              <a:pPr/>
              <a:t>6</a:t>
            </a:fld>
            <a:r>
              <a:rPr lang="de-DE" smtClean="0"/>
              <a:t>  |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5086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"/>
          <p:cNvSpPr txBox="1">
            <a:spLocks/>
          </p:cNvSpPr>
          <p:nvPr/>
        </p:nvSpPr>
        <p:spPr>
          <a:xfrm>
            <a:off x="838200" y="459395"/>
            <a:ext cx="10515600" cy="835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004B7C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de-DE" sz="4400" dirty="0" smtClean="0"/>
              <a:t>Modale Filter – Verschiedene Varianten </a:t>
            </a:r>
            <a:endParaRPr lang="de-DE" sz="4400" dirty="0"/>
          </a:p>
        </p:txBody>
      </p:sp>
      <p:sp>
        <p:nvSpPr>
          <p:cNvPr id="3" name="Textfeld 2"/>
          <p:cNvSpPr txBox="1"/>
          <p:nvPr/>
        </p:nvSpPr>
        <p:spPr>
          <a:xfrm>
            <a:off x="1215851" y="1999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854305" y="1601603"/>
            <a:ext cx="477163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200" b="1" dirty="0" smtClean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Verkehrszeichen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Bauliche Sperren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Umwidmungen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200" b="1" dirty="0" smtClean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200" b="1" dirty="0" smtClean="0">
              <a:solidFill>
                <a:schemeClr val="tx2"/>
              </a:solidFill>
            </a:endParaRPr>
          </a:p>
          <a:p>
            <a:endParaRPr lang="de-DE" sz="2200" dirty="0" smtClean="0">
              <a:solidFill>
                <a:schemeClr val="tx2"/>
              </a:solidFill>
            </a:endParaRPr>
          </a:p>
          <a:p>
            <a:endParaRPr lang="de-DE" sz="2200" dirty="0" smtClean="0">
              <a:solidFill>
                <a:schemeClr val="tx2"/>
              </a:solidFill>
            </a:endParaRPr>
          </a:p>
        </p:txBody>
      </p:sp>
      <p:sp>
        <p:nvSpPr>
          <p:cNvPr id="2" name="AutoShape 2" descr="Bildergebnis für bundesumweltminister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" name="AutoShape 4" descr="Bildergebnis für bundesumweltministeriu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460" y="3706196"/>
            <a:ext cx="4994540" cy="237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616" y="1373543"/>
            <a:ext cx="4593771" cy="218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781" y="3706196"/>
            <a:ext cx="4893409" cy="2325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ADFC-Fahrradklima-Test 2020</a:t>
            </a:r>
            <a:endParaRPr lang="de-DE" dirty="0" smtClean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2C7-CEDB-448C-888D-573DFED53BE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463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61256" y="5972052"/>
            <a:ext cx="1959429" cy="318262"/>
          </a:xfrm>
        </p:spPr>
        <p:txBody>
          <a:bodyPr>
            <a:normAutofit/>
          </a:bodyPr>
          <a:lstStyle/>
          <a:p>
            <a:r>
              <a:rPr lang="de-DE" sz="1000" dirty="0" smtClean="0"/>
              <a:t>Bilder: </a:t>
            </a:r>
            <a:r>
              <a:rPr lang="de-DE" sz="1000" dirty="0" err="1" smtClean="0"/>
              <a:t>Waltham</a:t>
            </a:r>
            <a:r>
              <a:rPr lang="de-DE" sz="1000" dirty="0" smtClean="0"/>
              <a:t> </a:t>
            </a:r>
            <a:r>
              <a:rPr lang="de-DE" sz="1000" dirty="0" err="1" smtClean="0"/>
              <a:t>Forest</a:t>
            </a:r>
            <a:r>
              <a:rPr lang="de-DE" sz="1000" dirty="0" smtClean="0"/>
              <a:t> Borough</a:t>
            </a:r>
            <a:endParaRPr lang="de-DE" sz="1000" dirty="0"/>
          </a:p>
        </p:txBody>
      </p:sp>
      <p:sp>
        <p:nvSpPr>
          <p:cNvPr id="8" name="Rechteck 7"/>
          <p:cNvSpPr/>
          <p:nvPr/>
        </p:nvSpPr>
        <p:spPr>
          <a:xfrm>
            <a:off x="646764" y="560046"/>
            <a:ext cx="10719540" cy="655564"/>
          </a:xfrm>
          <a:prstGeom prst="rect">
            <a:avLst/>
          </a:prstGeom>
        </p:spPr>
        <p:txBody>
          <a:bodyPr wrap="square" bIns="0" anchor="b" anchorCtr="0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de-DE" sz="4400" dirty="0">
                <a:solidFill>
                  <a:srgbClr val="004B7C"/>
                </a:solidFill>
                <a:latin typeface="Arial Narrow" panose="020B0606020202030204" pitchFamily="34" charset="0"/>
                <a:ea typeface="+mj-ea"/>
                <a:cs typeface="+mj-cs"/>
              </a:rPr>
              <a:t>Quick </a:t>
            </a:r>
            <a:r>
              <a:rPr lang="de-DE" sz="4400" dirty="0" err="1">
                <a:solidFill>
                  <a:srgbClr val="004B7C"/>
                </a:solidFill>
                <a:latin typeface="Arial Narrow" panose="020B0606020202030204" pitchFamily="34" charset="0"/>
                <a:ea typeface="+mj-ea"/>
                <a:cs typeface="+mj-cs"/>
              </a:rPr>
              <a:t>Build</a:t>
            </a:r>
            <a:r>
              <a:rPr lang="de-DE" sz="4400" dirty="0">
                <a:solidFill>
                  <a:srgbClr val="004B7C"/>
                </a:solidFill>
                <a:latin typeface="Arial Narrow" panose="020B0606020202030204" pitchFamily="34" charset="0"/>
                <a:ea typeface="+mj-ea"/>
                <a:cs typeface="+mj-cs"/>
              </a:rPr>
              <a:t> Infrastruktur: </a:t>
            </a:r>
            <a:r>
              <a:rPr lang="de-DE" sz="4400" dirty="0" smtClean="0">
                <a:solidFill>
                  <a:srgbClr val="004B7C"/>
                </a:solidFill>
                <a:latin typeface="Arial Narrow" panose="020B0606020202030204" pitchFamily="34" charset="0"/>
                <a:ea typeface="+mj-ea"/>
                <a:cs typeface="+mj-cs"/>
              </a:rPr>
              <a:t>Pocket Parks </a:t>
            </a:r>
            <a:r>
              <a:rPr lang="de-DE" sz="4400" dirty="0">
                <a:solidFill>
                  <a:srgbClr val="004B7C"/>
                </a:solidFill>
                <a:latin typeface="Arial Narrow" panose="020B0606020202030204" pitchFamily="34" charset="0"/>
                <a:ea typeface="+mj-ea"/>
                <a:cs typeface="+mj-cs"/>
              </a:rPr>
              <a:t>in London</a:t>
            </a:r>
            <a:endParaRPr lang="de-DE" sz="3600" b="1" dirty="0">
              <a:solidFill>
                <a:srgbClr val="000000">
                  <a:tint val="75000"/>
                </a:srgbClr>
              </a:solidFill>
              <a:latin typeface="Arial Narrow" panose="020B060602020203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9" y="1541835"/>
            <a:ext cx="5779762" cy="433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359" y="1443451"/>
            <a:ext cx="5910941" cy="443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ADFC-Fahrradklima-Test 2020</a:t>
            </a:r>
            <a:endParaRPr 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E42C7-CEDB-448C-888D-573DFED53BE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989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In D: Fahrradstraßen aufwerten durch modale Filter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in Kassel / Esslingen </a:t>
            </a:r>
          </a:p>
        </p:txBody>
      </p:sp>
      <p:pic>
        <p:nvPicPr>
          <p:cNvPr id="4" name="Inhaltsplatzhalt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167" y="1514475"/>
            <a:ext cx="3496866" cy="466248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06" y="1514475"/>
            <a:ext cx="6907390" cy="4662488"/>
          </a:xfrm>
          <a:prstGeom prst="rect">
            <a:avLst/>
          </a:prstGeom>
        </p:spPr>
      </p:pic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16.03.2021</a:t>
            </a:r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ADFC-Fahrradklima-Test 2020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|  </a:t>
            </a:r>
            <a:fld id="{F59E42C7-CEDB-448C-888D-573DFED53BE0}" type="slidenum">
              <a:rPr lang="de-DE" smtClean="0"/>
              <a:pPr/>
              <a:t>9</a:t>
            </a:fld>
            <a:r>
              <a:rPr lang="de-DE" smtClean="0"/>
              <a:t>  |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015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">
  <a:themeElements>
    <a:clrScheme name="ADFC">
      <a:dk1>
        <a:srgbClr val="000000"/>
      </a:dk1>
      <a:lt1>
        <a:srgbClr val="FFFFFF"/>
      </a:lt1>
      <a:dk2>
        <a:srgbClr val="004B7C"/>
      </a:dk2>
      <a:lt2>
        <a:srgbClr val="D8D8D8"/>
      </a:lt2>
      <a:accent1>
        <a:srgbClr val="EE7F00"/>
      </a:accent1>
      <a:accent2>
        <a:srgbClr val="FDE7D0"/>
      </a:accent2>
      <a:accent3>
        <a:srgbClr val="FFFFFF"/>
      </a:accent3>
      <a:accent4>
        <a:srgbClr val="000000"/>
      </a:accent4>
      <a:accent5>
        <a:srgbClr val="F6C0AA"/>
      </a:accent5>
      <a:accent6>
        <a:srgbClr val="E5D1BC"/>
      </a:accent6>
      <a:hlink>
        <a:srgbClr val="EE7F00"/>
      </a:hlink>
      <a:folHlink>
        <a:srgbClr val="004B7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3CDD22D9-48A6-4797-8704-5853D5F078FB}" vid="{7603AA4C-0118-496C-A788-DCA8951E5B8C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</Words>
  <Application>Microsoft Office PowerPoint</Application>
  <PresentationFormat>Breitbild</PresentationFormat>
  <Paragraphs>77</Paragraphs>
  <Slides>12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Arial Narrow</vt:lpstr>
      <vt:lpstr>Calibri</vt:lpstr>
      <vt:lpstr>Wingdings</vt:lpstr>
      <vt:lpstr>1_Office</vt:lpstr>
      <vt:lpstr> Best Practice Beispiele für mehr Radverkehr – Von Vorreiter(*innen) lernen! </vt:lpstr>
      <vt:lpstr>#radklima: was wichtig ist</vt:lpstr>
      <vt:lpstr>Erfolgreiche Fahrradstädte: NL und Kopenhagen</vt:lpstr>
      <vt:lpstr>Erfolgreiche Fahrradstädte 2.0</vt:lpstr>
      <vt:lpstr>Quick Build Infrastruktur: PBLs in New York</vt:lpstr>
      <vt:lpstr>Quick Build Infrastruktur: Modale Filter in London</vt:lpstr>
      <vt:lpstr>PowerPoint-Präsentation</vt:lpstr>
      <vt:lpstr>PowerPoint-Präsentation</vt:lpstr>
      <vt:lpstr>In D: Fahrradstraßen aufwerten durch modale Filter</vt:lpstr>
      <vt:lpstr>In D: Pocket Park in Berlin-Neukölln</vt:lpstr>
      <vt:lpstr>Lessons learned!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Wissen nutzen – ADFC Mapathon veranstalten</dc:title>
  <dc:creator>ADFC Saskia Ellenbeck</dc:creator>
  <cp:lastModifiedBy>ADFC Verena Reif</cp:lastModifiedBy>
  <cp:revision>43</cp:revision>
  <dcterms:created xsi:type="dcterms:W3CDTF">2021-03-11T16:26:10Z</dcterms:created>
  <dcterms:modified xsi:type="dcterms:W3CDTF">2021-03-15T12:19:32Z</dcterms:modified>
</cp:coreProperties>
</file>